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72" r:id="rId2"/>
    <p:sldId id="264" r:id="rId3"/>
    <p:sldId id="257" r:id="rId4"/>
    <p:sldId id="266" r:id="rId5"/>
    <p:sldId id="258" r:id="rId6"/>
    <p:sldId id="260" r:id="rId7"/>
    <p:sldId id="267" r:id="rId8"/>
    <p:sldId id="268" r:id="rId9"/>
    <p:sldId id="261" r:id="rId10"/>
    <p:sldId id="262" r:id="rId11"/>
    <p:sldId id="263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964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35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83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962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12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15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700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7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138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4A2E925-D0A6-438D-8BD9-1B502496FEDC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C89F9DD-2A06-4AC9-A9DE-3D862490AA6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6932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74105-60CB-4E46-96C6-05A14E03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7071" y="1584552"/>
            <a:ext cx="9099255" cy="2537251"/>
          </a:xfrm>
        </p:spPr>
        <p:txBody>
          <a:bodyPr anchor="ctr">
            <a:normAutofit/>
          </a:bodyPr>
          <a:lstStyle/>
          <a:p>
            <a:pPr algn="ctr"/>
            <a:r>
              <a:rPr lang="en-US" sz="7200" b="1">
                <a:solidFill>
                  <a:srgbClr val="454545"/>
                </a:solidFill>
              </a:rPr>
              <a:t>Image classification of UD sculptures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5953807-5446-4DA9-8491-68525E8AC7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7071" y="4540696"/>
            <a:ext cx="9120954" cy="744373"/>
          </a:xfrm>
        </p:spPr>
        <p:txBody>
          <a:bodyPr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1300" dirty="0">
                <a:solidFill>
                  <a:schemeClr val="accent1"/>
                </a:solidFill>
              </a:rPr>
              <a:t>Narendar Nagilla</a:t>
            </a:r>
          </a:p>
          <a:p>
            <a:pPr algn="ctr">
              <a:lnSpc>
                <a:spcPct val="110000"/>
              </a:lnSpc>
            </a:pPr>
            <a:r>
              <a:rPr lang="en-US" sz="1300" dirty="0">
                <a:solidFill>
                  <a:schemeClr val="accent1"/>
                </a:solidFill>
              </a:rPr>
              <a:t>Bharadwaj Vennam</a:t>
            </a:r>
          </a:p>
        </p:txBody>
      </p:sp>
    </p:spTree>
    <p:extLst>
      <p:ext uri="{BB962C8B-B14F-4D97-AF65-F5344CB8AC3E}">
        <p14:creationId xmlns:p14="http://schemas.microsoft.com/office/powerpoint/2010/main" val="3595706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C73A8-0913-462C-B6B3-129FF186B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pic>
        <p:nvPicPr>
          <p:cNvPr id="4" name="Content Placeholder 3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0434FECD-4CF6-4238-97B5-53EB973AF9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578" y="3068001"/>
            <a:ext cx="4485736" cy="3220656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DBDEA6A-7B73-49A8-A10A-C9DAA04207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849" y="3068002"/>
            <a:ext cx="4699386" cy="32206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88F96E-48CF-49F4-A602-A42EA2BE8D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578" y="1737360"/>
            <a:ext cx="9922102" cy="97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378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7A998-0434-4AE4-B358-174659FF2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 video</a:t>
            </a:r>
          </a:p>
        </p:txBody>
      </p:sp>
      <p:pic>
        <p:nvPicPr>
          <p:cNvPr id="9" name="WhatsApp Video 2021-11-30 at 03.41.44">
            <a:hlinkClick r:id="" action="ppaction://media"/>
            <a:extLst>
              <a:ext uri="{FF2B5EF4-FFF2-40B4-BE49-F238E27FC236}">
                <a16:creationId xmlns:a16="http://schemas.microsoft.com/office/drawing/2014/main" id="{5F91C75F-CD4D-4712-997A-C3999CD809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87925" y="1846263"/>
            <a:ext cx="2276475" cy="4022725"/>
          </a:xfrm>
        </p:spPr>
      </p:pic>
    </p:spTree>
    <p:extLst>
      <p:ext uri="{BB962C8B-B14F-4D97-AF65-F5344CB8AC3E}">
        <p14:creationId xmlns:p14="http://schemas.microsoft.com/office/powerpoint/2010/main" val="4069638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8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24697-9833-4F03-8C1A-4D6BECE0F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</a:p>
        </p:txBody>
      </p:sp>
      <p:pic>
        <p:nvPicPr>
          <p:cNvPr id="4" name="WhatsApp Video 2021-11-28 at 23.30.33">
            <a:hlinkClick r:id="" action="ppaction://media"/>
            <a:extLst>
              <a:ext uri="{FF2B5EF4-FFF2-40B4-BE49-F238E27FC236}">
                <a16:creationId xmlns:a16="http://schemas.microsoft.com/office/drawing/2014/main" id="{2770E548-7F57-489A-80CA-A7C6315E91C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76838" y="1846263"/>
            <a:ext cx="1897062" cy="4022725"/>
          </a:xfrm>
        </p:spPr>
      </p:pic>
    </p:spTree>
    <p:extLst>
      <p:ext uri="{BB962C8B-B14F-4D97-AF65-F5344CB8AC3E}">
        <p14:creationId xmlns:p14="http://schemas.microsoft.com/office/powerpoint/2010/main" val="3177326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9F4FE-D52C-4573-B354-B9AA099AD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DDEB3-D50D-4979-B23C-A06FF1CDD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accurately predicted the sculpture and displayed a short video about the sculpture</a:t>
            </a:r>
          </a:p>
        </p:txBody>
      </p:sp>
    </p:spTree>
    <p:extLst>
      <p:ext uri="{BB962C8B-B14F-4D97-AF65-F5344CB8AC3E}">
        <p14:creationId xmlns:p14="http://schemas.microsoft.com/office/powerpoint/2010/main" val="3346486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DE18D3-2BBA-47AB-A165-A0022164A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</a:t>
            </a:r>
            <a:r>
              <a:rPr lang="en-US" b="1" dirty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C23F6C-CF54-43E4-823C-5687C2ECDF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44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243DA-4AF7-4651-915D-CAFCF03E1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A4F4D-8945-4E43-8B56-8F0955A82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classification is the process of teaching a machine to recognize images and classify them into one of the trained categories.</a:t>
            </a:r>
          </a:p>
          <a:p>
            <a:r>
              <a:rPr lang="en-US" dirty="0"/>
              <a:t>In this project we will predict the sculpture which is shown on mobile camera and it will display short video of the sculpture.</a:t>
            </a:r>
          </a:p>
          <a:p>
            <a:r>
              <a:rPr lang="en-US" dirty="0"/>
              <a:t>Our project will display short video of omega point as we chose “Omega point” as our sculpture.</a:t>
            </a:r>
          </a:p>
        </p:txBody>
      </p:sp>
    </p:spTree>
    <p:extLst>
      <p:ext uri="{BB962C8B-B14F-4D97-AF65-F5344CB8AC3E}">
        <p14:creationId xmlns:p14="http://schemas.microsoft.com/office/powerpoint/2010/main" val="805498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BDA84-02E9-4AA3-BB03-C684EB5CB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</a:t>
            </a:r>
            <a:r>
              <a:rPr lang="en-US" dirty="0"/>
              <a:t> </a:t>
            </a:r>
            <a:r>
              <a:rPr lang="en-US" b="1" dirty="0"/>
              <a:t>description and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BFF7-4680-4CBF-A5F7-E7FA2E9B4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main aim of the image classification is to recognize the sculpture and give some historical information about the sculpture.</a:t>
            </a:r>
          </a:p>
          <a:p>
            <a:pPr marL="0" indent="0">
              <a:buNone/>
            </a:pPr>
            <a:r>
              <a:rPr lang="en-US" dirty="0"/>
              <a:t> The purpose of the project is to make the mobile recognize the sculpture after a specified                          training.</a:t>
            </a:r>
          </a:p>
          <a:p>
            <a:pPr marL="0" indent="0">
              <a:buNone/>
            </a:pPr>
            <a:r>
              <a:rPr lang="en-US" dirty="0"/>
              <a:t> Our project is designed for omega point.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773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41C11-3656-4914-908F-7451B3542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Source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5182C-3D85-4D69-B9E7-4D9C4BFFB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set folder is created with 24 sub-folders in train and validation.</a:t>
            </a:r>
          </a:p>
          <a:p>
            <a:r>
              <a:rPr lang="en-US" dirty="0"/>
              <a:t>Each subdirectory is named after the category(sculpture) and contains only photographs of that sculpture.</a:t>
            </a:r>
          </a:p>
          <a:p>
            <a:r>
              <a:rPr lang="en-US" dirty="0"/>
              <a:t>We collected images of Omega point with a camera in different angles.</a:t>
            </a:r>
          </a:p>
          <a:p>
            <a:r>
              <a:rPr lang="en-US" dirty="0"/>
              <a:t>Omega point consist of 90 images for train and 10 images for validation.</a:t>
            </a:r>
          </a:p>
        </p:txBody>
      </p:sp>
    </p:spTree>
    <p:extLst>
      <p:ext uri="{BB962C8B-B14F-4D97-AF65-F5344CB8AC3E}">
        <p14:creationId xmlns:p14="http://schemas.microsoft.com/office/powerpoint/2010/main" val="3964524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57FE9-755D-46EB-A200-30ED5B787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Sample Images</a:t>
            </a:r>
          </a:p>
        </p:txBody>
      </p:sp>
      <p:pic>
        <p:nvPicPr>
          <p:cNvPr id="5" name="Content Placeholder 4" descr="A picture containing outdoor, grass, tree, rock&#10;&#10;Description automatically generated">
            <a:extLst>
              <a:ext uri="{FF2B5EF4-FFF2-40B4-BE49-F238E27FC236}">
                <a16:creationId xmlns:a16="http://schemas.microsoft.com/office/drawing/2014/main" id="{47941F4E-67D6-4DFF-B087-5AE9CBB5DF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838877"/>
            <a:ext cx="1828800" cy="2822487"/>
          </a:xfrm>
        </p:spPr>
      </p:pic>
      <p:pic>
        <p:nvPicPr>
          <p:cNvPr id="7" name="Picture 6" descr="A picture containing tree, outdoor, grass, ground&#10;&#10;Description automatically generated">
            <a:extLst>
              <a:ext uri="{FF2B5EF4-FFF2-40B4-BE49-F238E27FC236}">
                <a16:creationId xmlns:a16="http://schemas.microsoft.com/office/drawing/2014/main" id="{8A958917-3420-41B9-B1C2-905556A2BB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869" y="1838876"/>
            <a:ext cx="1828800" cy="2822487"/>
          </a:xfrm>
          <a:prstGeom prst="rect">
            <a:avLst/>
          </a:prstGeom>
        </p:spPr>
      </p:pic>
      <p:pic>
        <p:nvPicPr>
          <p:cNvPr id="9" name="Picture 8" descr="A picture containing grass, outdoor, tree, ground&#10;&#10;Description automatically generated">
            <a:extLst>
              <a:ext uri="{FF2B5EF4-FFF2-40B4-BE49-F238E27FC236}">
                <a16:creationId xmlns:a16="http://schemas.microsoft.com/office/drawing/2014/main" id="{416EBC7C-EFBE-4FC0-8407-C44EAD55EF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539" y="1838876"/>
            <a:ext cx="1828800" cy="2822486"/>
          </a:xfrm>
          <a:prstGeom prst="rect">
            <a:avLst/>
          </a:prstGeom>
        </p:spPr>
      </p:pic>
      <p:pic>
        <p:nvPicPr>
          <p:cNvPr id="11" name="Picture 10" descr="A picture containing outdoor, tree, grass, ground&#10;&#10;Description automatically generated">
            <a:extLst>
              <a:ext uri="{FF2B5EF4-FFF2-40B4-BE49-F238E27FC236}">
                <a16:creationId xmlns:a16="http://schemas.microsoft.com/office/drawing/2014/main" id="{FCBEDD70-92E2-4C66-BC92-C929EA4185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209" y="1838876"/>
            <a:ext cx="1828800" cy="2822486"/>
          </a:xfrm>
          <a:prstGeom prst="rect">
            <a:avLst/>
          </a:prstGeom>
        </p:spPr>
      </p:pic>
      <p:pic>
        <p:nvPicPr>
          <p:cNvPr id="13" name="Picture 12" descr="A picture containing grass, outdoor, tree, ground&#10;&#10;Description automatically generated">
            <a:extLst>
              <a:ext uri="{FF2B5EF4-FFF2-40B4-BE49-F238E27FC236}">
                <a16:creationId xmlns:a16="http://schemas.microsoft.com/office/drawing/2014/main" id="{35D86C17-5B0E-44EC-923A-5226DBA62B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879" y="1838875"/>
            <a:ext cx="1828800" cy="282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43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A0198-2AC8-49D7-AE51-3A744B1F5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Details</a:t>
            </a:r>
            <a:r>
              <a:rPr lang="en-US" dirty="0"/>
              <a:t> </a:t>
            </a:r>
            <a:r>
              <a:rPr lang="en-US" b="1" dirty="0"/>
              <a:t>of</a:t>
            </a:r>
            <a:r>
              <a:rPr lang="en-US" dirty="0"/>
              <a:t> </a:t>
            </a:r>
            <a:r>
              <a:rPr lang="en-US" b="1" dirty="0"/>
              <a:t>Implementation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0AD42-E2F5-40E3-A6CE-4EC25E28F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Initially we have collected the data (images) for training(3615 images) and validation(385 images) </a:t>
            </a:r>
          </a:p>
          <a:p>
            <a:r>
              <a:rPr lang="en-US" dirty="0"/>
              <a:t>Imported all the necessary library for the project TensorFlow, pandas and NumPy. </a:t>
            </a:r>
          </a:p>
          <a:p>
            <a:r>
              <a:rPr lang="en-US" dirty="0"/>
              <a:t>By using image data generator we rescale the image (1.0/255) and horizontal flip of the image</a:t>
            </a:r>
          </a:p>
          <a:p>
            <a:r>
              <a:rPr lang="en-US" dirty="0"/>
              <a:t>For extracting all the image from the directory we have used flow_from_directory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65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849DC-CF35-4FD5-AC0C-800C914B4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Image Data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D949B-ACE5-45AD-8CAA-02AF9F010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It’s a class in keras used for implementing image augmentation.</a:t>
            </a:r>
          </a:p>
          <a:p>
            <a:r>
              <a:rPr lang="en-US" dirty="0"/>
              <a:t>It can generate augmented image dynamically during the training of model making overall mode more robust and accurate.</a:t>
            </a:r>
          </a:p>
          <a:p>
            <a:r>
              <a:rPr lang="en-US" dirty="0"/>
              <a:t>Image augmentation- It’s a way of applying transformation techniques on actual images.</a:t>
            </a:r>
          </a:p>
          <a:p>
            <a:r>
              <a:rPr lang="en-US" dirty="0"/>
              <a:t>Random rotations</a:t>
            </a:r>
          </a:p>
          <a:p>
            <a:r>
              <a:rPr lang="en-US" dirty="0"/>
              <a:t>Random shifts</a:t>
            </a:r>
          </a:p>
          <a:p>
            <a:r>
              <a:rPr lang="en-US" dirty="0"/>
              <a:t>Random flips</a:t>
            </a:r>
          </a:p>
          <a:p>
            <a:r>
              <a:rPr lang="en-US" dirty="0"/>
              <a:t>Random Brightness</a:t>
            </a:r>
          </a:p>
          <a:p>
            <a:r>
              <a:rPr lang="en-US" dirty="0"/>
              <a:t>Random zoom</a:t>
            </a:r>
          </a:p>
        </p:txBody>
      </p:sp>
    </p:spTree>
    <p:extLst>
      <p:ext uri="{BB962C8B-B14F-4D97-AF65-F5344CB8AC3E}">
        <p14:creationId xmlns:p14="http://schemas.microsoft.com/office/powerpoint/2010/main" val="2491732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321EC-F028-478C-A2A7-CE89122A2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Details of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C20AA-D097-4ED2-AEE9-BC2BC4C16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predicting the sculpture we have used a imported pretrained model which id efficient net lite.</a:t>
            </a:r>
          </a:p>
          <a:p>
            <a:r>
              <a:rPr lang="en-US" dirty="0"/>
              <a:t>Model is compiled with an optimizer (ADAM).</a:t>
            </a:r>
          </a:p>
          <a:p>
            <a:r>
              <a:rPr lang="en-US" dirty="0"/>
              <a:t>We trained the model with 5 epochs and obtained an accuracy around 95% to 98%.</a:t>
            </a:r>
          </a:p>
          <a:p>
            <a:r>
              <a:rPr lang="en-US" dirty="0"/>
              <a:t>We converted the model into .tflite file then we converted into .ONNX file to deploy it into unity.</a:t>
            </a:r>
          </a:p>
          <a:p>
            <a:r>
              <a:rPr lang="en-US" dirty="0"/>
              <a:t>We built GUI on unity and placed .ONNX file, labels, video with the required mappings</a:t>
            </a:r>
          </a:p>
          <a:p>
            <a:r>
              <a:rPr lang="en-US" dirty="0"/>
              <a:t>We deployed unity app on iPhone with XCode in the form of IOS application</a:t>
            </a:r>
          </a:p>
        </p:txBody>
      </p:sp>
    </p:spTree>
    <p:extLst>
      <p:ext uri="{BB962C8B-B14F-4D97-AF65-F5344CB8AC3E}">
        <p14:creationId xmlns:p14="http://schemas.microsoft.com/office/powerpoint/2010/main" val="1656280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38AA-6EC5-4A86-8307-A4FA9353D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pic>
        <p:nvPicPr>
          <p:cNvPr id="5" name="Content Placeholder 4" descr="Text&#10;&#10;Description automatically generated with medium confidence">
            <a:extLst>
              <a:ext uri="{FF2B5EF4-FFF2-40B4-BE49-F238E27FC236}">
                <a16:creationId xmlns:a16="http://schemas.microsoft.com/office/drawing/2014/main" id="{68D58FC7-2150-4782-B7E4-4AE04B65B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5419" y="3429000"/>
            <a:ext cx="4958059" cy="2816525"/>
          </a:xfrm>
        </p:spPr>
      </p:pic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C42C76D-AA4D-4104-81C7-22F37DE211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04" y="2119335"/>
            <a:ext cx="5842578" cy="3820058"/>
          </a:xfrm>
          <a:prstGeom prst="rect">
            <a:avLst/>
          </a:prstGeom>
        </p:spPr>
      </p:pic>
      <p:pic>
        <p:nvPicPr>
          <p:cNvPr id="13" name="Picture 1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A84B7EB-42C0-4820-BE71-CD9756BEF4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5419" y="242443"/>
            <a:ext cx="4856672" cy="300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52754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631</TotalTime>
  <Words>442</Words>
  <Application>Microsoft Office PowerPoint</Application>
  <PresentationFormat>Widescreen</PresentationFormat>
  <Paragraphs>45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Calibri</vt:lpstr>
      <vt:lpstr>Calibri Light</vt:lpstr>
      <vt:lpstr>Retrospect</vt:lpstr>
      <vt:lpstr>Image classification of UD sculptures</vt:lpstr>
      <vt:lpstr>Introduction</vt:lpstr>
      <vt:lpstr>Project description and Purpose</vt:lpstr>
      <vt:lpstr>Source of data</vt:lpstr>
      <vt:lpstr>Sample Images</vt:lpstr>
      <vt:lpstr>Details of Implementation </vt:lpstr>
      <vt:lpstr>Image Data Generator</vt:lpstr>
      <vt:lpstr>Details of Implementation</vt:lpstr>
      <vt:lpstr>CODE</vt:lpstr>
      <vt:lpstr>CODE</vt:lpstr>
      <vt:lpstr>AR video</vt:lpstr>
      <vt:lpstr>Result</vt:lpstr>
      <vt:lpstr>Conclusion</vt:lpstr>
      <vt:lpstr>              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Bharadwaj vennam</dc:creator>
  <cp:lastModifiedBy>Bharadwaj vennam</cp:lastModifiedBy>
  <cp:revision>8</cp:revision>
  <dcterms:created xsi:type="dcterms:W3CDTF">2021-11-30T05:31:05Z</dcterms:created>
  <dcterms:modified xsi:type="dcterms:W3CDTF">2021-11-30T16:02:21Z</dcterms:modified>
</cp:coreProperties>
</file>

<file path=docProps/thumbnail.jpeg>
</file>